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0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42CE8-1876-1549-B6DC-D82046EBAAE9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71882-6997-B24D-BC15-FDD483F993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913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Relax. Connect. Pray.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</a:t>
            </a:r>
            <a:r>
              <a:rPr lang="en-US" baseline="0" dirty="0" smtClean="0"/>
              <a:t> Director-Mr. Henry Caruso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in the Chapel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Dinner in the Retreat Center dining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Stations of the Cross in the walking gardens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Beautiful private, walking gardens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View from the gardens overlooking Pittsburgh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Retreat program in the very comfortable  Main Lounge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 and comfortable bedrooms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</a:t>
            </a:r>
            <a:r>
              <a:rPr lang="en-US" dirty="0" smtClean="0"/>
              <a:t>Retreat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05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Entrance to Original Retreat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Retreat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Driveway to St Paul</a:t>
            </a:r>
            <a:r>
              <a:rPr lang="en-US" baseline="0" dirty="0" smtClean="0"/>
              <a:t> of the Cross Retreat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Entrance to the Retreat House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Cloistered walkway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Cloistered</a:t>
            </a:r>
            <a:r>
              <a:rPr lang="en-US" baseline="0" dirty="0" smtClean="0"/>
              <a:t> walkway leads to the C </a:t>
            </a:r>
            <a:r>
              <a:rPr lang="en-US" baseline="0" dirty="0" err="1" smtClean="0"/>
              <a:t>hapel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Christmas at St Paul of the Cross Retreat</a:t>
            </a:r>
            <a:r>
              <a:rPr lang="en-US" baseline="0" dirty="0" smtClean="0"/>
              <a:t>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71882-6997-B24D-BC15-FDD483F993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578FA3-38AD-400D-A4D2-18E8EF129E5F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5DA190-4BDC-4D39-B5BB-A14B3E8B1B3D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1D52F2-9B11-4FC0-9217-7D20B3AC9849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0542AA2-D442-471A-9D69-80392E1E581D}" type="datetime1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9/11/2015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St. Paul</a:t>
            </a:r>
            <a:r>
              <a:rPr lang="en-US" dirty="0"/>
              <a:t> </a:t>
            </a:r>
            <a:r>
              <a:rPr lang="en-US" dirty="0" smtClean="0"/>
              <a:t>of the Cross        retreat Center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Relax. Connect. Pray.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90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eat Jan 2011 0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63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 2010 Retreat 0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6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eat Jan 2011 0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15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eat Jan 2011 0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3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eat Jan 2011 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5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eat Jan 2011 009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9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 2010 Retreat 0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00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rooms like?</a:t>
            </a:r>
            <a:endParaRPr lang="en-US" dirty="0"/>
          </a:p>
        </p:txBody>
      </p:sp>
      <p:pic>
        <p:nvPicPr>
          <p:cNvPr id="13" name="Content Placeholder 12" descr="Pat 2010 Retreat 015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Content Placeholder 13" descr="Pat 2010 Retreat 016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069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307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74716" y="0"/>
            <a:ext cx="1029343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177" y="44826"/>
            <a:ext cx="6753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Come Join Us.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177" y="5319064"/>
            <a:ext cx="7186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Make The Time (For Yourself)</a:t>
            </a:r>
          </a:p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Relax     Reflect     Reconnect 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3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G_142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48236" y="-49805"/>
            <a:ext cx="10384118" cy="692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7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 _142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85985" r="-85985"/>
          <a:stretch>
            <a:fillRect/>
          </a:stretch>
        </p:blipFill>
        <p:spPr>
          <a:xfrm>
            <a:off x="-1201556" y="245451"/>
            <a:ext cx="11547112" cy="6367099"/>
          </a:xfrm>
        </p:spPr>
      </p:pic>
    </p:spTree>
    <p:extLst>
      <p:ext uri="{BB962C8B-B14F-4D97-AF65-F5344CB8AC3E}">
        <p14:creationId xmlns:p14="http://schemas.microsoft.com/office/powerpoint/2010/main" xmlns="" val="15940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1427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34719" y="888846"/>
            <a:ext cx="9213439" cy="5080308"/>
          </a:xfrm>
        </p:spPr>
      </p:pic>
    </p:spTree>
    <p:extLst>
      <p:ext uri="{BB962C8B-B14F-4D97-AF65-F5344CB8AC3E}">
        <p14:creationId xmlns:p14="http://schemas.microsoft.com/office/powerpoint/2010/main" xmlns="" val="17806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142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29038" y="891979"/>
            <a:ext cx="9202076" cy="5074042"/>
          </a:xfrm>
        </p:spPr>
      </p:pic>
    </p:spTree>
    <p:extLst>
      <p:ext uri="{BB962C8B-B14F-4D97-AF65-F5344CB8AC3E}">
        <p14:creationId xmlns:p14="http://schemas.microsoft.com/office/powerpoint/2010/main" xmlns="" val="8981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43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2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 2010 Retreat 0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702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4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eat Jan 2011 01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eat Jan 2011 0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9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526</TotalTime>
  <Words>149</Words>
  <Application>Microsoft Office PowerPoint</Application>
  <PresentationFormat>On-screen Show (4:3)</PresentationFormat>
  <Paragraphs>42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St. Paul of the Cross        retreat Center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What are the rooms like?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sylvester  Womens Retreat</dc:title>
  <dc:creator>Andrew Hein</dc:creator>
  <cp:lastModifiedBy>John</cp:lastModifiedBy>
  <cp:revision>27</cp:revision>
  <dcterms:created xsi:type="dcterms:W3CDTF">2012-02-02T03:38:46Z</dcterms:created>
  <dcterms:modified xsi:type="dcterms:W3CDTF">2015-09-11T19:14:41Z</dcterms:modified>
</cp:coreProperties>
</file>